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9144000" cx="6858000"/>
  <p:notesSz cx="6858000" cy="9144000"/>
  <p:embeddedFontLst>
    <p:embeddedFont>
      <p:font typeface="Amatic SC"/>
      <p:regular r:id="rId13"/>
      <p:bold r:id="rId14"/>
    </p:embeddedFont>
    <p:embeddedFont>
      <p:font typeface="Abril Fatface"/>
      <p:regular r:id="rId15"/>
    </p:embeddedFont>
    <p:embeddedFont>
      <p:font typeface="Great Vibes"/>
      <p:regular r:id="rId16"/>
    </p:embeddedFont>
    <p:embeddedFont>
      <p:font typeface="Bubblegum Sans"/>
      <p:regular r:id="rId17"/>
    </p:embeddedFon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CenturyGothic-boldItalic.fntdata"/><Relationship Id="rId13" Type="http://schemas.openxmlformats.org/officeDocument/2006/relationships/font" Target="fonts/AmaticSC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brilFatface-regular.fntdata"/><Relationship Id="rId14" Type="http://schemas.openxmlformats.org/officeDocument/2006/relationships/font" Target="fonts/AmaticSC-bold.fntdata"/><Relationship Id="rId17" Type="http://schemas.openxmlformats.org/officeDocument/2006/relationships/font" Target="fonts/BubblegumSans-regular.fntdata"/><Relationship Id="rId16" Type="http://schemas.openxmlformats.org/officeDocument/2006/relationships/font" Target="fonts/GreatVibes-regular.fntdata"/><Relationship Id="rId5" Type="http://schemas.openxmlformats.org/officeDocument/2006/relationships/slide" Target="slides/slide1.xml"/><Relationship Id="rId19" Type="http://schemas.openxmlformats.org/officeDocument/2006/relationships/font" Target="fonts/CenturyGothic-bold.fntdata"/><Relationship Id="rId6" Type="http://schemas.openxmlformats.org/officeDocument/2006/relationships/slide" Target="slides/slide2.xml"/><Relationship Id="rId18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c7475d86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8c7475d86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1772576" y="3622015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-1227799" y="2186121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slide" Target="/ppt/slides/slide2.xml"/><Relationship Id="rId7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slide" Target="/ppt/slides/slide3.xml"/><Relationship Id="rId11" Type="http://schemas.openxmlformats.org/officeDocument/2006/relationships/slide" Target="/ppt/slides/slide1.xml"/><Relationship Id="rId10" Type="http://schemas.openxmlformats.org/officeDocument/2006/relationships/slide" Target="/ppt/slides/slide8.xml"/><Relationship Id="rId12" Type="http://schemas.openxmlformats.org/officeDocument/2006/relationships/image" Target="../media/image10.png"/><Relationship Id="rId9" Type="http://schemas.openxmlformats.org/officeDocument/2006/relationships/slide" Target="/ppt/slides/slide7.xml"/><Relationship Id="rId5" Type="http://schemas.openxmlformats.org/officeDocument/2006/relationships/image" Target="../media/image3.png"/><Relationship Id="rId6" Type="http://schemas.openxmlformats.org/officeDocument/2006/relationships/slide" Target="/ppt/slides/slide4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.xml"/><Relationship Id="rId10" Type="http://schemas.openxmlformats.org/officeDocument/2006/relationships/slide" Target="/ppt/slides/slide8.xml"/><Relationship Id="rId13" Type="http://schemas.openxmlformats.org/officeDocument/2006/relationships/image" Target="../media/image10.png"/><Relationship Id="rId12" Type="http://schemas.openxmlformats.org/officeDocument/2006/relationships/slide" Target="/ppt/slides/slide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slide" Target="/ppt/slides/slide3.xml"/><Relationship Id="rId9" Type="http://schemas.openxmlformats.org/officeDocument/2006/relationships/slide" Target="/ppt/slides/slide7.xml"/><Relationship Id="rId1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slide" Target="/ppt/slides/slide4.xml"/><Relationship Id="rId7" Type="http://schemas.openxmlformats.org/officeDocument/2006/relationships/slide" Target="/ppt/slides/slide5.xml"/><Relationship Id="rId8" Type="http://schemas.openxmlformats.org/officeDocument/2006/relationships/slide" Target="/ppt/slides/slide6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.xml"/><Relationship Id="rId10" Type="http://schemas.openxmlformats.org/officeDocument/2006/relationships/slide" Target="/ppt/slides/slide2.xml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slide" Target="/ppt/slides/slide4.xml"/><Relationship Id="rId9" Type="http://schemas.openxmlformats.org/officeDocument/2006/relationships/slide" Target="/ppt/slides/slide8.xml"/><Relationship Id="rId5" Type="http://schemas.openxmlformats.org/officeDocument/2006/relationships/image" Target="../media/image3.png"/><Relationship Id="rId6" Type="http://schemas.openxmlformats.org/officeDocument/2006/relationships/slide" Target="/ppt/slides/slide5.xml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slide" Target="/ppt/slides/slide1.xml"/><Relationship Id="rId13" Type="http://schemas.openxmlformats.org/officeDocument/2006/relationships/image" Target="../media/image26.png"/><Relationship Id="rId12" Type="http://schemas.openxmlformats.org/officeDocument/2006/relationships/slide" Target="/ppt/slides/slide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slide" Target="/ppt/slides/slide8.xml"/><Relationship Id="rId14" Type="http://schemas.openxmlformats.org/officeDocument/2006/relationships/image" Target="../media/image20.png"/><Relationship Id="rId5" Type="http://schemas.openxmlformats.org/officeDocument/2006/relationships/slide" Target="/ppt/slides/slide5.xml"/><Relationship Id="rId6" Type="http://schemas.openxmlformats.org/officeDocument/2006/relationships/image" Target="../media/image3.png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.xml"/><Relationship Id="rId10" Type="http://schemas.openxmlformats.org/officeDocument/2006/relationships/image" Target="../media/image10.png"/><Relationship Id="rId13" Type="http://schemas.openxmlformats.org/officeDocument/2006/relationships/image" Target="../media/image17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slide" Target="/ppt/slides/slide6.xml"/><Relationship Id="rId9" Type="http://schemas.openxmlformats.org/officeDocument/2006/relationships/slide" Target="/ppt/slides/slide1.xml"/><Relationship Id="rId15" Type="http://schemas.openxmlformats.org/officeDocument/2006/relationships/image" Target="../media/image16.png"/><Relationship Id="rId14" Type="http://schemas.openxmlformats.org/officeDocument/2006/relationships/image" Target="../media/image12.png"/><Relationship Id="rId16" Type="http://schemas.openxmlformats.org/officeDocument/2006/relationships/image" Target="../media/image11.jpg"/><Relationship Id="rId5" Type="http://schemas.openxmlformats.org/officeDocument/2006/relationships/image" Target="../media/image3.png"/><Relationship Id="rId6" Type="http://schemas.openxmlformats.org/officeDocument/2006/relationships/slide" Target="/ppt/slides/slide7.xml"/><Relationship Id="rId7" Type="http://schemas.openxmlformats.org/officeDocument/2006/relationships/slide" Target="/ppt/slides/slide8.xml"/><Relationship Id="rId8" Type="http://schemas.openxmlformats.org/officeDocument/2006/relationships/slide" Target="/ppt/slides/slide5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slide" Target="/ppt/slides/slide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slide" Target="/ppt/slides/slide7.xml"/><Relationship Id="rId9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slide" Target="/ppt/slides/slide8.xml"/><Relationship Id="rId7" Type="http://schemas.openxmlformats.org/officeDocument/2006/relationships/slide" Target="/ppt/slides/slide6.xml"/><Relationship Id="rId8" Type="http://schemas.openxmlformats.org/officeDocument/2006/relationships/slide" Target="/ppt/slides/slide1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slide" Target="/ppt/slides/slide8.xml"/><Relationship Id="rId9" Type="http://schemas.openxmlformats.org/officeDocument/2006/relationships/slide" Target="/ppt/slides/slide2.xml"/><Relationship Id="rId5" Type="http://schemas.openxmlformats.org/officeDocument/2006/relationships/image" Target="../media/image3.png"/><Relationship Id="rId6" Type="http://schemas.openxmlformats.org/officeDocument/2006/relationships/slide" Target="/ppt/slides/slide7.xml"/><Relationship Id="rId7" Type="http://schemas.openxmlformats.org/officeDocument/2006/relationships/slide" Target="/ppt/slides/slide1.xml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333488" y="1756507"/>
            <a:ext cx="2532868" cy="253286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6944512" y="8106258"/>
            <a:ext cx="6858000" cy="700500"/>
          </a:xfrm>
          <a:prstGeom prst="rect">
            <a:avLst/>
          </a:prstGeom>
          <a:solidFill>
            <a:schemeClr val="lt1">
              <a:alpha val="6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47807" y="986997"/>
            <a:ext cx="6829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latin typeface="Amatic SC"/>
                <a:ea typeface="Amatic SC"/>
                <a:cs typeface="Amatic SC"/>
                <a:sym typeface="Amatic SC"/>
              </a:rPr>
              <a:t>to 4th Grade</a:t>
            </a:r>
            <a:endParaRPr sz="4100"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87" name="Google Shape;87;p13"/>
          <p:cNvGrpSpPr/>
          <p:nvPr/>
        </p:nvGrpSpPr>
        <p:grpSpPr>
          <a:xfrm>
            <a:off x="1227925" y="5741027"/>
            <a:ext cx="2068177" cy="1517578"/>
            <a:chOff x="8791343" y="4550767"/>
            <a:chExt cx="2068177" cy="1517578"/>
          </a:xfrm>
        </p:grpSpPr>
        <p:sp>
          <p:nvSpPr>
            <p:cNvPr id="88" name="Google Shape;88;p13"/>
            <p:cNvSpPr/>
            <p:nvPr/>
          </p:nvSpPr>
          <p:spPr>
            <a:xfrm>
              <a:off x="8791343" y="4550767"/>
              <a:ext cx="1789405" cy="834887"/>
            </a:xfrm>
            <a:custGeom>
              <a:rect b="b" l="l" r="r" t="t"/>
              <a:pathLst>
                <a:path extrusionOk="0" h="834887" w="1789405">
                  <a:moveTo>
                    <a:pt x="0" y="0"/>
                  </a:moveTo>
                  <a:cubicBezTo>
                    <a:pt x="184177" y="28516"/>
                    <a:pt x="359846" y="1308"/>
                    <a:pt x="578574" y="0"/>
                  </a:cubicBezTo>
                  <a:cubicBezTo>
                    <a:pt x="797302" y="-1308"/>
                    <a:pt x="908468" y="29350"/>
                    <a:pt x="1210831" y="0"/>
                  </a:cubicBezTo>
                  <a:cubicBezTo>
                    <a:pt x="1513194" y="-29350"/>
                    <a:pt x="1662546" y="2642"/>
                    <a:pt x="1789405" y="0"/>
                  </a:cubicBezTo>
                  <a:cubicBezTo>
                    <a:pt x="1769303" y="143803"/>
                    <a:pt x="1780521" y="325012"/>
                    <a:pt x="1789405" y="425792"/>
                  </a:cubicBezTo>
                  <a:cubicBezTo>
                    <a:pt x="1798289" y="526572"/>
                    <a:pt x="1771686" y="636366"/>
                    <a:pt x="1789405" y="834887"/>
                  </a:cubicBezTo>
                  <a:cubicBezTo>
                    <a:pt x="1552270" y="854787"/>
                    <a:pt x="1444303" y="809867"/>
                    <a:pt x="1175043" y="834887"/>
                  </a:cubicBezTo>
                  <a:cubicBezTo>
                    <a:pt x="905783" y="859907"/>
                    <a:pt x="839923" y="861916"/>
                    <a:pt x="578574" y="834887"/>
                  </a:cubicBezTo>
                  <a:cubicBezTo>
                    <a:pt x="317225" y="807858"/>
                    <a:pt x="151111" y="845045"/>
                    <a:pt x="0" y="834887"/>
                  </a:cubicBezTo>
                  <a:cubicBezTo>
                    <a:pt x="-15765" y="672222"/>
                    <a:pt x="19298" y="601732"/>
                    <a:pt x="0" y="442490"/>
                  </a:cubicBezTo>
                  <a:cubicBezTo>
                    <a:pt x="-19298" y="283248"/>
                    <a:pt x="20038" y="136095"/>
                    <a:pt x="0" y="0"/>
                  </a:cubicBezTo>
                  <a:close/>
                </a:path>
              </a:pathLst>
            </a:cu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" name="Google Shape;89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210982" y="5080422"/>
              <a:ext cx="648538" cy="775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3">
              <a:hlinkClick action="ppaction://hlinksldjump" r:id="rId6"/>
            </p:cNvPr>
            <p:cNvSpPr/>
            <p:nvPr/>
          </p:nvSpPr>
          <p:spPr>
            <a:xfrm>
              <a:off x="10210982" y="4862945"/>
              <a:ext cx="592800" cy="12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3"/>
          <p:cNvSpPr txBox="1"/>
          <p:nvPr/>
        </p:nvSpPr>
        <p:spPr>
          <a:xfrm>
            <a:off x="1333500" y="5944075"/>
            <a:ext cx="154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300">
                <a:solidFill>
                  <a:srgbClr val="000000"/>
                </a:solidFill>
              </a:rPr>
              <a:t>About Me</a:t>
            </a:r>
            <a:endParaRPr b="1" sz="1700"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2488052" y="5549650"/>
            <a:ext cx="3257098" cy="325709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447325" y="1855125"/>
            <a:ext cx="2429100" cy="1419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name is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Silvers</a:t>
            </a:r>
            <a:r>
              <a:rPr lang="en-U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1141663" y="2577316"/>
            <a:ext cx="5005137" cy="769441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am I?</a:t>
            </a:r>
            <a:endParaRPr/>
          </a:p>
        </p:txBody>
      </p:sp>
      <p:grpSp>
        <p:nvGrpSpPr>
          <p:cNvPr id="99" name="Google Shape;99;p14"/>
          <p:cNvGrpSpPr/>
          <p:nvPr/>
        </p:nvGrpSpPr>
        <p:grpSpPr>
          <a:xfrm>
            <a:off x="1141661" y="3676490"/>
            <a:ext cx="5005138" cy="1859724"/>
            <a:chOff x="1141661" y="3676490"/>
            <a:chExt cx="5005138" cy="1859724"/>
          </a:xfrm>
        </p:grpSpPr>
        <p:sp>
          <p:nvSpPr>
            <p:cNvPr id="100" name="Google Shape;100;p14"/>
            <p:cNvSpPr txBox="1"/>
            <p:nvPr/>
          </p:nvSpPr>
          <p:spPr>
            <a:xfrm>
              <a:off x="1141662" y="3676490"/>
              <a:ext cx="5005137" cy="769441"/>
            </a:xfrm>
            <a:prstGeom prst="rect">
              <a:avLst/>
            </a:prstGeom>
            <a:solidFill>
              <a:schemeClr val="lt1">
                <a:alpha val="65882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My Hometown</a:t>
              </a:r>
              <a:endParaRPr/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1141661" y="4766773"/>
              <a:ext cx="5005137" cy="769441"/>
            </a:xfrm>
            <a:prstGeom prst="rect">
              <a:avLst/>
            </a:prstGeom>
            <a:solidFill>
              <a:schemeClr val="lt1">
                <a:alpha val="65882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My family</a:t>
              </a:r>
              <a:endParaRPr/>
            </a:p>
          </p:txBody>
        </p:sp>
      </p:grpSp>
      <p:sp>
        <p:nvSpPr>
          <p:cNvPr id="102" name="Google Shape;102;p14"/>
          <p:cNvSpPr txBox="1"/>
          <p:nvPr/>
        </p:nvSpPr>
        <p:spPr>
          <a:xfrm>
            <a:off x="1141660" y="5825552"/>
            <a:ext cx="5005137" cy="769441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favorite things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1155513" y="6964542"/>
            <a:ext cx="5005137" cy="769441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promise to you</a:t>
            </a:r>
            <a:endParaRPr sz="4100"/>
          </a:p>
        </p:txBody>
      </p:sp>
      <p:sp>
        <p:nvSpPr>
          <p:cNvPr id="104" name="Google Shape;104;p14"/>
          <p:cNvSpPr txBox="1"/>
          <p:nvPr/>
        </p:nvSpPr>
        <p:spPr>
          <a:xfrm>
            <a:off x="1155513" y="8143236"/>
            <a:ext cx="5005137" cy="723275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Me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0" y="748191"/>
            <a:ext cx="6858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5400">
                <a:solidFill>
                  <a:srgbClr val="F603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-US" sz="5400">
                <a:solidFill>
                  <a:srgbClr val="E811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lang="en-US" sz="5400">
                <a:solidFill>
                  <a:srgbClr val="FF8C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="1" lang="en-US" sz="5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b="1" lang="en-US" sz="5400">
                <a:solidFill>
                  <a:srgbClr val="FFF1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 </a:t>
            </a:r>
            <a:r>
              <a:rPr b="1" lang="en-US" sz="5400">
                <a:solidFill>
                  <a:srgbClr val="BAD80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-US" sz="5400">
                <a:solidFill>
                  <a:srgbClr val="00BC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b="1" sz="5400">
              <a:solidFill>
                <a:srgbClr val="00BC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F603A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-38102" y="790783"/>
            <a:ext cx="6858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latin typeface="Century Gothic"/>
                <a:ea typeface="Century Gothic"/>
                <a:cs typeface="Century Gothic"/>
                <a:sym typeface="Century Gothic"/>
              </a:rPr>
              <a:t>About Me</a:t>
            </a:r>
            <a:endParaRPr/>
          </a:p>
        </p:txBody>
      </p:sp>
      <p:pic>
        <p:nvPicPr>
          <p:cNvPr id="107" name="Google Shape;107;p14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8">
            <a:off x="5963994" y="2668477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>
            <a:hlinkClick action="ppaction://hlinksldjump" r:id="rId6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8">
            <a:off x="5963995" y="3785989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>
            <a:hlinkClick action="ppaction://hlinksldjump" r:id="rId7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8">
            <a:off x="5963995" y="4801599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>
            <a:hlinkClick action="ppaction://hlinksldjump" r:id="rId8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8">
            <a:off x="6009086" y="5959058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>
            <a:hlinkClick action="ppaction://hlinksldjump" r:id="rId9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8">
            <a:off x="6009086" y="7063434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>
            <a:hlinkClick action="ppaction://hlinksldjump" r:id="rId10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8">
            <a:off x="6043477" y="8180133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>
            <a:hlinkClick action="ppaction://hlinksldjump"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5250" y="95875"/>
            <a:ext cx="723274" cy="72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/>
        </p:nvSpPr>
        <p:spPr>
          <a:xfrm>
            <a:off x="1141663" y="2577316"/>
            <a:ext cx="5005137" cy="769441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am I?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1141660" y="5825552"/>
            <a:ext cx="5005137" cy="769441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favorite things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1155513" y="6964542"/>
            <a:ext cx="5005137" cy="769441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promise to you</a:t>
            </a:r>
            <a:endParaRPr sz="4100"/>
          </a:p>
        </p:txBody>
      </p:sp>
      <p:sp>
        <p:nvSpPr>
          <p:cNvPr id="121" name="Google Shape;121;p15"/>
          <p:cNvSpPr txBox="1"/>
          <p:nvPr/>
        </p:nvSpPr>
        <p:spPr>
          <a:xfrm>
            <a:off x="1155513" y="8143236"/>
            <a:ext cx="5005137" cy="723275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Me</a:t>
            </a:r>
            <a:endParaRPr/>
          </a:p>
        </p:txBody>
      </p:sp>
      <p:pic>
        <p:nvPicPr>
          <p:cNvPr id="122" name="Google Shape;122;p15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8">
            <a:off x="5963994" y="2668477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>
            <a:hlinkClick action="ppaction://hlinksldjump" r:id="rId6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8">
            <a:off x="5963995" y="3785989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>
            <a:hlinkClick action="ppaction://hlinksldjump" r:id="rId7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8">
            <a:off x="5963995" y="4801599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>
            <a:hlinkClick action="ppaction://hlinksldjump" r:id="rId8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8">
            <a:off x="6009086" y="5959058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>
            <a:hlinkClick action="ppaction://hlinksldjump" r:id="rId9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8">
            <a:off x="6009086" y="7063434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>
            <a:hlinkClick action="ppaction://hlinksldjump" r:id="rId10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8">
            <a:off x="6043477" y="8180133"/>
            <a:ext cx="648538" cy="77563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>
            <a:hlinkClick action="ppaction://hlinksldjump" r:id="rId11"/>
          </p:cNvPr>
          <p:cNvSpPr/>
          <p:nvPr/>
        </p:nvSpPr>
        <p:spPr>
          <a:xfrm>
            <a:off x="5422232" y="0"/>
            <a:ext cx="1320858" cy="545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419100" y="762000"/>
            <a:ext cx="6019800" cy="15576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34343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Elizabeth Silvers, but I go by Libby, except for my husband, Bob, who refers to me as Queen Elizabeth Ann the 1st. I am a mother of 3, 2 boys and a girl. My oldest son, Justin, went to be with the Lord at 28 years old. My son Kevin is a welder in Tennessee, and my daughter Jennifer is a pet groomer at Pet Smart in Chattanooga. I started teaching Pre-K while working on my teaching degree in 1992. I recieved my Bachelor’s in 2001, and my Master’s in 2009.</a:t>
            </a:r>
            <a:endParaRPr sz="1600">
              <a:solidFill>
                <a:srgbClr val="434343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30" name="Google Shape;130;p15">
            <a:hlinkClick action="ppaction://hlinksldjump"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5250" y="95875"/>
            <a:ext cx="723274" cy="723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15"/>
          <p:cNvGrpSpPr/>
          <p:nvPr/>
        </p:nvGrpSpPr>
        <p:grpSpPr>
          <a:xfrm>
            <a:off x="1141661" y="3676490"/>
            <a:ext cx="5005201" cy="1859783"/>
            <a:chOff x="1141661" y="3676490"/>
            <a:chExt cx="5005201" cy="1859783"/>
          </a:xfrm>
        </p:grpSpPr>
        <p:sp>
          <p:nvSpPr>
            <p:cNvPr id="132" name="Google Shape;132;p15"/>
            <p:cNvSpPr txBox="1"/>
            <p:nvPr/>
          </p:nvSpPr>
          <p:spPr>
            <a:xfrm>
              <a:off x="1141662" y="3676490"/>
              <a:ext cx="5005200" cy="769500"/>
            </a:xfrm>
            <a:prstGeom prst="rect">
              <a:avLst/>
            </a:prstGeom>
            <a:solidFill>
              <a:schemeClr val="lt1">
                <a:alpha val="6588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My Hometown</a:t>
              </a:r>
              <a:endParaRPr/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1141661" y="4766773"/>
              <a:ext cx="5005200" cy="769500"/>
            </a:xfrm>
            <a:prstGeom prst="rect">
              <a:avLst/>
            </a:prstGeom>
            <a:solidFill>
              <a:schemeClr val="lt1">
                <a:alpha val="6588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My family</a:t>
              </a:r>
              <a:endParaRPr/>
            </a:p>
          </p:txBody>
        </p:sp>
      </p:grpSp>
      <p:pic>
        <p:nvPicPr>
          <p:cNvPr id="134" name="Google Shape;134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79600" y="2675"/>
            <a:ext cx="909675" cy="9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/>
          <p:nvPr/>
        </p:nvSpPr>
        <p:spPr>
          <a:xfrm>
            <a:off x="1141660" y="5825552"/>
            <a:ext cx="5005200" cy="769500"/>
          </a:xfrm>
          <a:prstGeom prst="rect">
            <a:avLst/>
          </a:prstGeom>
          <a:solidFill>
            <a:schemeClr val="lt1">
              <a:alpha val="6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favorite things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1155513" y="6964542"/>
            <a:ext cx="5005200" cy="769500"/>
          </a:xfrm>
          <a:prstGeom prst="rect">
            <a:avLst/>
          </a:prstGeom>
          <a:solidFill>
            <a:schemeClr val="lt1">
              <a:alpha val="6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promise to you</a:t>
            </a:r>
            <a:endParaRPr sz="4100"/>
          </a:p>
        </p:txBody>
      </p:sp>
      <p:sp>
        <p:nvSpPr>
          <p:cNvPr id="141" name="Google Shape;141;p16"/>
          <p:cNvSpPr txBox="1"/>
          <p:nvPr/>
        </p:nvSpPr>
        <p:spPr>
          <a:xfrm>
            <a:off x="1155513" y="8143236"/>
            <a:ext cx="5005200" cy="723300"/>
          </a:xfrm>
          <a:prstGeom prst="rect">
            <a:avLst/>
          </a:prstGeom>
          <a:solidFill>
            <a:schemeClr val="lt1">
              <a:alpha val="658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Me</a:t>
            </a:r>
            <a:endParaRPr/>
          </a:p>
        </p:txBody>
      </p:sp>
      <p:pic>
        <p:nvPicPr>
          <p:cNvPr id="142" name="Google Shape;142;p1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7">
            <a:off x="5963995" y="3785989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>
            <a:hlinkClick action="ppaction://hlinksldjump" r:id="rId6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7">
            <a:off x="5963995" y="4801599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>
            <a:hlinkClick action="ppaction://hlinksldjump" r:id="rId7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7">
            <a:off x="6009086" y="5959058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>
            <a:hlinkClick action="ppaction://hlinksldjump" r:id="rId8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7">
            <a:off x="6009086" y="7063434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>
            <a:hlinkClick action="ppaction://hlinksldjump" r:id="rId9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7">
            <a:off x="6043477" y="8180133"/>
            <a:ext cx="648538" cy="77563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>
            <a:hlinkClick action="ppaction://hlinksldjump" r:id="rId10"/>
          </p:cNvPr>
          <p:cNvSpPr/>
          <p:nvPr/>
        </p:nvSpPr>
        <p:spPr>
          <a:xfrm>
            <a:off x="5406189" y="0"/>
            <a:ext cx="13368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16"/>
          <p:cNvGrpSpPr/>
          <p:nvPr/>
        </p:nvGrpSpPr>
        <p:grpSpPr>
          <a:xfrm>
            <a:off x="1141661" y="3676490"/>
            <a:ext cx="5005201" cy="1859783"/>
            <a:chOff x="1141661" y="3676490"/>
            <a:chExt cx="5005201" cy="1859783"/>
          </a:xfrm>
        </p:grpSpPr>
        <p:sp>
          <p:nvSpPr>
            <p:cNvPr id="149" name="Google Shape;149;p16"/>
            <p:cNvSpPr txBox="1"/>
            <p:nvPr/>
          </p:nvSpPr>
          <p:spPr>
            <a:xfrm>
              <a:off x="1141662" y="3676490"/>
              <a:ext cx="5005200" cy="769500"/>
            </a:xfrm>
            <a:prstGeom prst="rect">
              <a:avLst/>
            </a:prstGeom>
            <a:solidFill>
              <a:schemeClr val="lt1">
                <a:alpha val="6588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My Hometown</a:t>
              </a:r>
              <a:endParaRPr/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1141661" y="4766773"/>
              <a:ext cx="5005200" cy="769500"/>
            </a:xfrm>
            <a:prstGeom prst="rect">
              <a:avLst/>
            </a:prstGeom>
            <a:solidFill>
              <a:schemeClr val="lt1">
                <a:alpha val="6588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My family</a:t>
              </a:r>
              <a:endParaRPr/>
            </a:p>
          </p:txBody>
        </p:sp>
      </p:grpSp>
      <p:sp>
        <p:nvSpPr>
          <p:cNvPr id="151" name="Google Shape;151;p16"/>
          <p:cNvSpPr txBox="1"/>
          <p:nvPr/>
        </p:nvSpPr>
        <p:spPr>
          <a:xfrm>
            <a:off x="433925" y="819150"/>
            <a:ext cx="6191400" cy="2503200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lin ang="5400012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bril Fatface"/>
                <a:ea typeface="Abril Fatface"/>
                <a:cs typeface="Abril Fatface"/>
                <a:sym typeface="Abril Fatface"/>
              </a:rPr>
              <a:t>I was born in Kalamazoo! I grew up in a small town called Gobles, where I lived and went to school from </a:t>
            </a:r>
            <a:r>
              <a:rPr lang="en-US" sz="1600">
                <a:latin typeface="Abril Fatface"/>
                <a:ea typeface="Abril Fatface"/>
                <a:cs typeface="Abril Fatface"/>
                <a:sym typeface="Abril Fatface"/>
              </a:rPr>
              <a:t>Kindergarten</a:t>
            </a:r>
            <a:r>
              <a:rPr lang="en-US" sz="1600">
                <a:latin typeface="Abril Fatface"/>
                <a:ea typeface="Abril Fatface"/>
                <a:cs typeface="Abril Fatface"/>
                <a:sym typeface="Abril Fatface"/>
              </a:rPr>
              <a:t> through the 12th grade. I went to school and played in the snow. I learned to drive in the snow, and now… I hardly ever see the snow. I moved to Chattanooga at 19 years old when I married, then moved to Hartselle in 2015. I have come to visit Hartselle every year since I was young to visit my family on my dad’s side. I always loved Hartselle and hoped to move here some day and I did! I don’t know about you, but I love living in Hartselle, Alabama!</a:t>
            </a:r>
            <a:endParaRPr sz="16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52" name="Google Shape;152;p16">
            <a:hlinkClick action="ppaction://hlinksldjump"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5250" y="95875"/>
            <a:ext cx="723274" cy="72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7425" y="630001"/>
            <a:ext cx="1113655" cy="197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7"/>
          <p:cNvSpPr txBox="1"/>
          <p:nvPr/>
        </p:nvSpPr>
        <p:spPr>
          <a:xfrm>
            <a:off x="1141661" y="4766773"/>
            <a:ext cx="5005137" cy="769441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family</a:t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1141660" y="5825552"/>
            <a:ext cx="5005137" cy="769441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favorite things</a:t>
            </a:r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1155513" y="6964542"/>
            <a:ext cx="5005137" cy="769441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promise to you</a:t>
            </a:r>
            <a:endParaRPr sz="4100"/>
          </a:p>
        </p:txBody>
      </p:sp>
      <p:sp>
        <p:nvSpPr>
          <p:cNvPr id="161" name="Google Shape;161;p17"/>
          <p:cNvSpPr txBox="1"/>
          <p:nvPr/>
        </p:nvSpPr>
        <p:spPr>
          <a:xfrm>
            <a:off x="1155513" y="8143236"/>
            <a:ext cx="5005137" cy="723275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Me</a:t>
            </a:r>
            <a:endParaRPr/>
          </a:p>
        </p:txBody>
      </p:sp>
      <p:pic>
        <p:nvPicPr>
          <p:cNvPr id="162" name="Google Shape;162;p17">
            <a:hlinkClick action="ppaction://hlinksldjump"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453218">
            <a:off x="5963995" y="4801599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>
            <a:hlinkClick action="ppaction://hlinksldjump" r:id="rId7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453218">
            <a:off x="6009086" y="5959058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>
            <a:hlinkClick action="ppaction://hlinksldjump" r:id="rId8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453218">
            <a:off x="6009086" y="7063434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>
            <a:hlinkClick action="ppaction://hlinksldjump" r:id="rId9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453218">
            <a:off x="6043477" y="8180133"/>
            <a:ext cx="648538" cy="77563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/>
          <p:nvPr/>
        </p:nvSpPr>
        <p:spPr>
          <a:xfrm>
            <a:off x="95250" y="2220950"/>
            <a:ext cx="6693000" cy="23325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34343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I am a mother of 3, 2 boys and a girl. </a:t>
            </a:r>
            <a:r>
              <a:rPr lang="en-US" sz="1600">
                <a:latin typeface="Bubblegum Sans"/>
                <a:ea typeface="Bubblegum Sans"/>
                <a:cs typeface="Bubblegum Sans"/>
                <a:sym typeface="Bubblegum Sans"/>
              </a:rPr>
              <a:t>I married Bob Silvers on a very cold day under the gazebo in LaFayette, Georgia, January 22, 2013. It was 22 degrees, burr. I was blessed to have my 2 children and their </a:t>
            </a:r>
            <a:r>
              <a:rPr lang="en-US" sz="1600">
                <a:latin typeface="Bubblegum Sans"/>
                <a:ea typeface="Bubblegum Sans"/>
                <a:cs typeface="Bubblegum Sans"/>
                <a:sym typeface="Bubblegum Sans"/>
              </a:rPr>
              <a:t>spouses</a:t>
            </a:r>
            <a:r>
              <a:rPr lang="en-US" sz="1600">
                <a:latin typeface="Bubblegum Sans"/>
                <a:ea typeface="Bubblegum Sans"/>
                <a:cs typeface="Bubblegum Sans"/>
                <a:sym typeface="Bubblegum Sans"/>
              </a:rPr>
              <a:t> at my side, even though it was so cold. I now have a step daughter and son in law, along with 2 amazing grandchildren who just graduated from college in 2019. Taylor is a nurse at </a:t>
            </a:r>
            <a:r>
              <a:rPr lang="en-US" sz="1600">
                <a:latin typeface="Bubblegum Sans"/>
                <a:ea typeface="Bubblegum Sans"/>
                <a:cs typeface="Bubblegum Sans"/>
                <a:sym typeface="Bubblegum Sans"/>
              </a:rPr>
              <a:t>Vanderbilt</a:t>
            </a:r>
            <a:r>
              <a:rPr lang="en-US" sz="1600">
                <a:latin typeface="Bubblegum Sans"/>
                <a:ea typeface="Bubblegum Sans"/>
                <a:cs typeface="Bubblegum Sans"/>
                <a:sym typeface="Bubblegum Sans"/>
              </a:rPr>
              <a:t> Hospital in Nashville, Tennessee, and Brandon is a finance officer at a </a:t>
            </a:r>
            <a:r>
              <a:rPr lang="en-US" sz="1600">
                <a:latin typeface="Bubblegum Sans"/>
                <a:ea typeface="Bubblegum Sans"/>
                <a:cs typeface="Bubblegum Sans"/>
                <a:sym typeface="Bubblegum Sans"/>
              </a:rPr>
              <a:t>mortgage</a:t>
            </a:r>
            <a:r>
              <a:rPr lang="en-US" sz="1600">
                <a:latin typeface="Bubblegum Sans"/>
                <a:ea typeface="Bubblegum Sans"/>
                <a:cs typeface="Bubblegum Sans"/>
                <a:sym typeface="Bubblegum Sans"/>
              </a:rPr>
              <a:t> company in Jacksonville, Florida..</a:t>
            </a:r>
            <a:endParaRPr sz="16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67" name="Google Shape;167;p17">
            <a:hlinkClick action="ppaction://hlinksldjump"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5250" y="95875"/>
            <a:ext cx="723274" cy="72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>
            <a:hlinkClick action="ppaction://hlinksldjump" r:id="rId12"/>
          </p:cNvPr>
          <p:cNvSpPr/>
          <p:nvPr/>
        </p:nvSpPr>
        <p:spPr>
          <a:xfrm>
            <a:off x="5406189" y="0"/>
            <a:ext cx="13368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32926" y="344950"/>
            <a:ext cx="3335557" cy="18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95950" y="686926"/>
            <a:ext cx="1061012" cy="147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/>
          <p:nvPr/>
        </p:nvSpPr>
        <p:spPr>
          <a:xfrm>
            <a:off x="1141660" y="5825552"/>
            <a:ext cx="5005137" cy="769441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favorite things</a:t>
            </a:r>
            <a:endParaRPr/>
          </a:p>
        </p:txBody>
      </p:sp>
      <p:sp>
        <p:nvSpPr>
          <p:cNvPr id="176" name="Google Shape;176;p18"/>
          <p:cNvSpPr txBox="1"/>
          <p:nvPr/>
        </p:nvSpPr>
        <p:spPr>
          <a:xfrm>
            <a:off x="1155513" y="6964542"/>
            <a:ext cx="5005137" cy="769441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promise to you</a:t>
            </a:r>
            <a:endParaRPr sz="4100"/>
          </a:p>
        </p:txBody>
      </p:sp>
      <p:sp>
        <p:nvSpPr>
          <p:cNvPr id="177" name="Google Shape;177;p18"/>
          <p:cNvSpPr txBox="1"/>
          <p:nvPr/>
        </p:nvSpPr>
        <p:spPr>
          <a:xfrm>
            <a:off x="1155513" y="8143236"/>
            <a:ext cx="5005137" cy="723275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Me</a:t>
            </a:r>
            <a:endParaRPr/>
          </a:p>
        </p:txBody>
      </p:sp>
      <p:pic>
        <p:nvPicPr>
          <p:cNvPr id="178" name="Google Shape;178;p18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8">
            <a:off x="6009086" y="5959058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>
            <a:hlinkClick action="ppaction://hlinksldjump" r:id="rId6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8">
            <a:off x="6009086" y="7063434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>
            <a:hlinkClick action="ppaction://hlinksldjump" r:id="rId7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8">
            <a:off x="6043477" y="8180133"/>
            <a:ext cx="648538" cy="77563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8">
            <a:hlinkClick action="ppaction://hlinksldjump" r:id="rId8"/>
          </p:cNvPr>
          <p:cNvSpPr/>
          <p:nvPr/>
        </p:nvSpPr>
        <p:spPr>
          <a:xfrm>
            <a:off x="5406189" y="16042"/>
            <a:ext cx="1336902" cy="529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95250" y="1407900"/>
            <a:ext cx="6648000" cy="43095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Bubblegum Sans"/>
                <a:ea typeface="Bubblegum Sans"/>
                <a:cs typeface="Bubblegum Sans"/>
                <a:sym typeface="Bubblegum Sans"/>
              </a:rPr>
              <a:t>I love telling fun storie</a:t>
            </a:r>
            <a:r>
              <a:rPr lang="en-US" sz="1800">
                <a:latin typeface="Bubblegum Sans"/>
                <a:ea typeface="Bubblegum Sans"/>
                <a:cs typeface="Bubblegum Sans"/>
                <a:sym typeface="Bubblegum Sans"/>
              </a:rPr>
              <a:t>s and writing poetry</a:t>
            </a:r>
            <a:r>
              <a:rPr lang="en-US" sz="1800">
                <a:latin typeface="Bubblegum Sans"/>
                <a:ea typeface="Bubblegum Sans"/>
                <a:cs typeface="Bubblegum Sans"/>
                <a:sym typeface="Bubblegum Sans"/>
              </a:rPr>
              <a:t>. Horton is one of my favorite book characters, because he is faithful and kind. I like making up rhymes and songs about anything and everything. I enjoy reading books aloud with character voices and excitement. I wrote and published on Amazon my first book,</a:t>
            </a:r>
            <a:endParaRPr sz="18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Bubblegum Sans"/>
                <a:ea typeface="Bubblegum Sans"/>
                <a:cs typeface="Bubblegum Sans"/>
                <a:sym typeface="Bubblegum Sans"/>
              </a:rPr>
              <a:t> Mrs. Silvers Gets a Snow Day</a:t>
            </a:r>
            <a:r>
              <a:rPr lang="en-US" sz="1800">
                <a:latin typeface="Bubblegum Sans"/>
                <a:ea typeface="Bubblegum Sans"/>
                <a:cs typeface="Bubblegum Sans"/>
                <a:sym typeface="Bubblegum Sans"/>
              </a:rPr>
              <a:t>.</a:t>
            </a:r>
            <a:endParaRPr sz="18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Bubblegum Sans"/>
                <a:ea typeface="Bubblegum Sans"/>
                <a:cs typeface="Bubblegum Sans"/>
                <a:sym typeface="Bubblegum Sans"/>
              </a:rPr>
              <a:t> </a:t>
            </a:r>
            <a:endParaRPr sz="18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Bubblegum Sans"/>
                <a:ea typeface="Bubblegum Sans"/>
                <a:cs typeface="Bubblegum Sans"/>
                <a:sym typeface="Bubblegum Sans"/>
              </a:rPr>
              <a:t>I also love fish! I have a great tank in my living room, one in  the classroom, and a pond in my yard with big goldfish in it.</a:t>
            </a:r>
            <a:endParaRPr sz="18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Bubblegum Sans"/>
                <a:ea typeface="Bubblegum Sans"/>
                <a:cs typeface="Bubblegum Sans"/>
                <a:sym typeface="Bubblegum Sans"/>
              </a:rPr>
              <a:t>My kids are my very favorite things on Earth. I love being a mom!</a:t>
            </a:r>
            <a:endParaRPr sz="18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Bubblegum Sans"/>
                <a:ea typeface="Bubblegum Sans"/>
                <a:cs typeface="Bubblegum Sans"/>
                <a:sym typeface="Bubblegum Sans"/>
              </a:rPr>
              <a:t>But, my favorite thing in the whole wide world is Jesus! I want to please the Lord with all I do and say. It is my relationship with God that drives my thoughts and actions, though I know sometimes I fail to do what He would rather I do, I know that He knows my heart, and doesn’t give up on me, and always loves me!</a:t>
            </a:r>
            <a:endParaRPr sz="18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183" name="Google Shape;183;p18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5250" y="95875"/>
            <a:ext cx="723274" cy="72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8">
            <a:hlinkClick action="ppaction://hlinksldjump" r:id="rId11"/>
          </p:cNvPr>
          <p:cNvSpPr/>
          <p:nvPr/>
        </p:nvSpPr>
        <p:spPr>
          <a:xfrm>
            <a:off x="5406189" y="0"/>
            <a:ext cx="13368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5250" y="204625"/>
            <a:ext cx="1336900" cy="133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501100" y="96463"/>
            <a:ext cx="1203275" cy="12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684100" y="95875"/>
            <a:ext cx="1228825" cy="12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733338" y="95875"/>
            <a:ext cx="1420750" cy="142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8"/>
          <p:cNvPicPr preferRelativeResize="0"/>
          <p:nvPr/>
        </p:nvPicPr>
        <p:blipFill rotWithShape="1">
          <a:blip r:embed="rId14">
            <a:alphaModFix/>
          </a:blip>
          <a:srcRect b="22800" l="-168410" r="168410" t="-22800"/>
          <a:stretch/>
        </p:blipFill>
        <p:spPr>
          <a:xfrm>
            <a:off x="1363125" y="-68182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8" title="1 Mrs. Silvers Gets a Snow Day .jp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-323958">
            <a:off x="2931444" y="235098"/>
            <a:ext cx="856718" cy="1142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"/>
          <p:cNvSpPr txBox="1"/>
          <p:nvPr/>
        </p:nvSpPr>
        <p:spPr>
          <a:xfrm>
            <a:off x="1155513" y="6964542"/>
            <a:ext cx="5005137" cy="769441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promise to you</a:t>
            </a:r>
            <a:endParaRPr sz="4100"/>
          </a:p>
        </p:txBody>
      </p:sp>
      <p:sp>
        <p:nvSpPr>
          <p:cNvPr id="196" name="Google Shape;196;p19"/>
          <p:cNvSpPr txBox="1"/>
          <p:nvPr/>
        </p:nvSpPr>
        <p:spPr>
          <a:xfrm>
            <a:off x="1155513" y="8143236"/>
            <a:ext cx="5005137" cy="723275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Me</a:t>
            </a:r>
            <a:endParaRPr/>
          </a:p>
        </p:txBody>
      </p:sp>
      <p:pic>
        <p:nvPicPr>
          <p:cNvPr id="197" name="Google Shape;197;p19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8">
            <a:off x="6009086" y="7063434"/>
            <a:ext cx="648538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>
            <a:hlinkClick action="ppaction://hlinksldjump" r:id="rId6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7">
            <a:off x="6043477" y="8180133"/>
            <a:ext cx="648538" cy="77563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9">
            <a:hlinkClick action="ppaction://hlinksldjump" r:id="rId7"/>
          </p:cNvPr>
          <p:cNvSpPr/>
          <p:nvPr/>
        </p:nvSpPr>
        <p:spPr>
          <a:xfrm>
            <a:off x="5406189" y="32084"/>
            <a:ext cx="1336902" cy="529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838200" y="1524000"/>
            <a:ext cx="5322300" cy="5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9">
            <a:hlinkClick action="ppaction://hlinksldjump"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250" y="95875"/>
            <a:ext cx="723274" cy="72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9">
            <a:hlinkClick action="ppaction://hlinksldjump" r:id="rId10"/>
          </p:cNvPr>
          <p:cNvSpPr/>
          <p:nvPr/>
        </p:nvSpPr>
        <p:spPr>
          <a:xfrm>
            <a:off x="5406189" y="0"/>
            <a:ext cx="13368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7850" y="95875"/>
            <a:ext cx="5696900" cy="731382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9"/>
          <p:cNvSpPr txBox="1"/>
          <p:nvPr/>
        </p:nvSpPr>
        <p:spPr>
          <a:xfrm>
            <a:off x="1155525" y="1105175"/>
            <a:ext cx="4554600" cy="53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latin typeface="Great Vibes"/>
                <a:ea typeface="Great Vibes"/>
                <a:cs typeface="Great Vibes"/>
                <a:sym typeface="Great Vibes"/>
              </a:rPr>
              <a:t>I Promise…</a:t>
            </a:r>
            <a:endParaRPr sz="4100">
              <a:latin typeface="Great Vibes"/>
              <a:ea typeface="Great Vibes"/>
              <a:cs typeface="Great Vibes"/>
              <a:sym typeface="Great Vibe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Great Vibes"/>
              <a:buAutoNum type="arabicPeriod"/>
            </a:pPr>
            <a:r>
              <a:rPr lang="en-US" sz="2200">
                <a:latin typeface="Great Vibes"/>
                <a:ea typeface="Great Vibes"/>
                <a:cs typeface="Great Vibes"/>
                <a:sym typeface="Great Vibes"/>
              </a:rPr>
              <a:t>I promise to show you respect.</a:t>
            </a:r>
            <a:endParaRPr sz="2200">
              <a:latin typeface="Great Vibes"/>
              <a:ea typeface="Great Vibes"/>
              <a:cs typeface="Great Vibes"/>
              <a:sym typeface="Great Vibe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Great Vibes"/>
              <a:buAutoNum type="arabicPeriod"/>
            </a:pPr>
            <a:r>
              <a:rPr lang="en-US" sz="2200">
                <a:latin typeface="Great Vibes"/>
                <a:ea typeface="Great Vibes"/>
                <a:cs typeface="Great Vibes"/>
                <a:sym typeface="Great Vibes"/>
              </a:rPr>
              <a:t>I promise to make learning fun and informative.</a:t>
            </a:r>
            <a:endParaRPr sz="2200">
              <a:latin typeface="Great Vibes"/>
              <a:ea typeface="Great Vibes"/>
              <a:cs typeface="Great Vibes"/>
              <a:sym typeface="Great Vibe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Great Vibes"/>
              <a:buAutoNum type="arabicPeriod"/>
            </a:pPr>
            <a:r>
              <a:rPr lang="en-US" sz="2200">
                <a:latin typeface="Great Vibes"/>
                <a:ea typeface="Great Vibes"/>
                <a:cs typeface="Great Vibes"/>
                <a:sym typeface="Great Vibes"/>
              </a:rPr>
              <a:t>I promise to expect your best, and give you my best every day.</a:t>
            </a:r>
            <a:endParaRPr sz="2200">
              <a:latin typeface="Great Vibes"/>
              <a:ea typeface="Great Vibes"/>
              <a:cs typeface="Great Vibes"/>
              <a:sym typeface="Great Vibe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Great Vibes"/>
              <a:buAutoNum type="arabicPeriod"/>
            </a:pPr>
            <a:r>
              <a:rPr lang="en-US" sz="2200">
                <a:latin typeface="Great Vibes"/>
                <a:ea typeface="Great Vibes"/>
                <a:cs typeface="Great Vibes"/>
                <a:sym typeface="Great Vibes"/>
              </a:rPr>
              <a:t>I promise to forget </a:t>
            </a:r>
            <a:r>
              <a:rPr lang="en-US" sz="2200">
                <a:latin typeface="Great Vibes"/>
                <a:ea typeface="Great Vibes"/>
                <a:cs typeface="Great Vibes"/>
                <a:sym typeface="Great Vibes"/>
              </a:rPr>
              <a:t>yesterday's</a:t>
            </a:r>
            <a:r>
              <a:rPr lang="en-US" sz="2200">
                <a:latin typeface="Great Vibes"/>
                <a:ea typeface="Great Vibes"/>
                <a:cs typeface="Great Vibes"/>
                <a:sym typeface="Great Vibes"/>
              </a:rPr>
              <a:t> poor choices, and not hold a grudge.</a:t>
            </a:r>
            <a:endParaRPr sz="2200">
              <a:latin typeface="Great Vibes"/>
              <a:ea typeface="Great Vibes"/>
              <a:cs typeface="Great Vibes"/>
              <a:sym typeface="Great Vibe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Great Vibes"/>
              <a:buAutoNum type="arabicPeriod"/>
            </a:pPr>
            <a:r>
              <a:rPr lang="en-US" sz="2200">
                <a:latin typeface="Great Vibes"/>
                <a:ea typeface="Great Vibes"/>
                <a:cs typeface="Great Vibes"/>
                <a:sym typeface="Great Vibes"/>
              </a:rPr>
              <a:t>I promise to work with your parents to do what is best for you in my class.</a:t>
            </a:r>
            <a:endParaRPr sz="2200">
              <a:latin typeface="Great Vibes"/>
              <a:ea typeface="Great Vibes"/>
              <a:cs typeface="Great Vibes"/>
              <a:sym typeface="Great Vibe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Great Vibes"/>
              <a:buAutoNum type="arabicPeriod"/>
            </a:pPr>
            <a:r>
              <a:rPr lang="en-US" sz="2200">
                <a:latin typeface="Great Vibes"/>
                <a:ea typeface="Great Vibes"/>
                <a:cs typeface="Great Vibes"/>
                <a:sym typeface="Great Vibes"/>
              </a:rPr>
              <a:t>I promise not to give up on you.</a:t>
            </a:r>
            <a:endParaRPr sz="2200">
              <a:latin typeface="Great Vibes"/>
              <a:ea typeface="Great Vibes"/>
              <a:cs typeface="Great Vibes"/>
              <a:sym typeface="Great Vibe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Great Vibes"/>
              <a:buAutoNum type="arabicPeriod"/>
            </a:pPr>
            <a:r>
              <a:rPr lang="en-US" sz="2200">
                <a:latin typeface="Great Vibes"/>
                <a:ea typeface="Great Vibes"/>
                <a:cs typeface="Great Vibes"/>
                <a:sym typeface="Great Vibes"/>
              </a:rPr>
              <a:t>I promise to do everything I can to make this your best year ever!</a:t>
            </a:r>
            <a:endParaRPr sz="2200">
              <a:latin typeface="Great Vibes"/>
              <a:ea typeface="Great Vibes"/>
              <a:cs typeface="Great Vibes"/>
              <a:sym typeface="Great Vib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Great Vibes"/>
                <a:ea typeface="Great Vibes"/>
                <a:cs typeface="Great Vibes"/>
                <a:sym typeface="Great Vibes"/>
              </a:rPr>
              <a:t>                      Mrs. Silvers</a:t>
            </a:r>
            <a:endParaRPr sz="2200">
              <a:latin typeface="Great Vibes"/>
              <a:ea typeface="Great Vibes"/>
              <a:cs typeface="Great Vibes"/>
              <a:sym typeface="Great Vibe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/>
          <p:nvPr/>
        </p:nvSpPr>
        <p:spPr>
          <a:xfrm>
            <a:off x="1155513" y="8143236"/>
            <a:ext cx="5005137" cy="723275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Me</a:t>
            </a:r>
            <a:endParaRPr/>
          </a:p>
        </p:txBody>
      </p:sp>
      <p:pic>
        <p:nvPicPr>
          <p:cNvPr id="210" name="Google Shape;210;p20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453218">
            <a:off x="6043477" y="8180133"/>
            <a:ext cx="648538" cy="77563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>
            <a:hlinkClick action="ppaction://hlinksldjump" r:id="rId6"/>
          </p:cNvPr>
          <p:cNvSpPr/>
          <p:nvPr/>
        </p:nvSpPr>
        <p:spPr>
          <a:xfrm>
            <a:off x="5406189" y="0"/>
            <a:ext cx="13368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895350" y="819150"/>
            <a:ext cx="5105400" cy="69531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Bubblegum Sans"/>
                <a:ea typeface="Bubblegum Sans"/>
                <a:cs typeface="Bubblegum Sans"/>
                <a:sym typeface="Bubblegum Sans"/>
              </a:rPr>
              <a:t>email me:</a:t>
            </a:r>
            <a:endParaRPr sz="26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elizabeth.silvers@hartselletigers.org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Bubblegum Sans"/>
                <a:ea typeface="Bubblegum Sans"/>
                <a:cs typeface="Bubblegum Sans"/>
                <a:sym typeface="Bubblegum Sans"/>
              </a:rPr>
              <a:t>	</a:t>
            </a:r>
            <a:endParaRPr sz="18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Bubblegum Sans"/>
                <a:ea typeface="Bubblegum Sans"/>
                <a:cs typeface="Bubblegum Sans"/>
                <a:sym typeface="Bubblegum Sans"/>
              </a:rPr>
              <a:t>contact me on Class Dojo</a:t>
            </a:r>
            <a:endParaRPr sz="18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Bubblegum Sans"/>
              <a:ea typeface="Bubblegum Sans"/>
              <a:cs typeface="Bubblegum Sans"/>
              <a:sym typeface="Bubblegu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Bubblegum Sans"/>
                <a:ea typeface="Bubblegum Sans"/>
                <a:cs typeface="Bubblegum Sans"/>
                <a:sym typeface="Bubblegum Sans"/>
              </a:rPr>
              <a:t>write a note</a:t>
            </a:r>
            <a:endParaRPr sz="180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213" name="Google Shape;213;p20">
            <a:hlinkClick action="ppaction://hlinksldjump"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5250" y="95875"/>
            <a:ext cx="723274" cy="72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0">
            <a:hlinkClick action="ppaction://hlinksldjump" r:id="rId9"/>
          </p:cNvPr>
          <p:cNvSpPr/>
          <p:nvPr/>
        </p:nvSpPr>
        <p:spPr>
          <a:xfrm>
            <a:off x="5406189" y="0"/>
            <a:ext cx="13368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043450" y="750350"/>
            <a:ext cx="2093825" cy="209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56350" y="4672350"/>
            <a:ext cx="3099900" cy="309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